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142E2-2CAF-F841-9B00-1B01DE4E4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84450-045F-5F27-766B-C823A5D8CD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04839-A73C-5642-6109-6C48A684B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7E3F7-FBAC-0CC0-56E0-FFEF8202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777C-4262-422E-6AA4-1B5A7C67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76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9EB41-4186-538B-0034-D14A1823F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8C2A3B-FE9D-549A-6FE0-1CB003D97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F4FA2-919D-106E-B494-B22FE3B31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C945C-1EE4-2CEE-56D1-30F9623A0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61B2D-C8A2-5392-876B-583C6CD8F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61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BCEC67-BA42-42C5-D9A1-2A3972E3A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0A3E2-DB46-5006-DACD-F1637F8D5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B5A55-2D3B-7195-9FC0-1AB08A4B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936B6-58CA-47CE-F3E1-A8B94BE28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072B7-B265-B08A-91B1-9544A530D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11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5D341-726C-81C0-B229-84DA8A7C2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77C6E-42AA-3624-C45C-227B53E69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FB461-25C8-3787-67FA-89ACAF74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FCA65-B100-DBB6-D0AF-790F7BF46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5DD27-A0F6-A87D-DD2A-1610F108A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86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DFDD-06C0-AF8E-F289-A063C87A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B916C-05F7-D1B7-E3A8-32B3491DE6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6C7C3-9791-B456-E2EE-C888BC52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34D9-CBF3-4276-F9BF-864B16D17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32752-CA12-A3FA-FCA7-BCC48399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3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26967-3883-9ACF-E689-9067A7D61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F6EA4-1EB1-CD44-F254-62D2545AF3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31C82-DAFB-057D-09FB-B54C20094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44111-46A9-4AD0-F753-AFD00B31A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796B-EBBB-FDE7-B756-505159B2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FAB97-AFF0-DF33-5797-AEBFECD8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89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BCEE6-71CF-2009-A6D4-848EE167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827071-8618-176F-EE60-94783E23A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6847C-79F1-0AF3-5A3F-122416A59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14528-8A84-0C36-4CD1-CEEB8DE25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430142-73C4-89C0-5C12-0A5D2DADE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1A597-BE7C-5DCF-0A9A-FE9A88FD1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488680-B8BF-DDA5-BD6D-6F369B27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AF8F3A-6BBE-66FC-F5BB-F57950974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6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C8476-03F6-F689-994D-8D2CD07C9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ECFCD-4A69-E844-8D5F-F33F69A2C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15A8AB-9ED3-1725-D9B1-59A0925A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8D355-5FF2-9D64-E5A7-B37D81F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343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CF30B-F29E-CAD3-8753-BFFF319F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C12B5-0D10-FD1D-2DEE-436E8192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EE5C6-B664-40E3-8C21-F7FF05FA9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82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1C031-C23E-4498-632D-68DDDD45D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FE2C4-EBE7-7725-D392-1E2C8A60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C854B-1FCB-F456-5EFA-469F7CC89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D1944-B701-6225-6116-227DB054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E4F86-7588-5434-6BE1-A69E5464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3E35E-61F0-5AAF-D7C5-E8C4A926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25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9AEE-0E67-4F7C-425F-9BBAC057D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D41BB-0696-ABDF-9516-8E58BAA5C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4BD9B-8A9D-47F9-4578-BF449A387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ADD50-9302-0E9C-5961-9DCF3498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9FAFAA-D357-9E42-616D-5FE929C1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A10AC-E4DD-7D05-F04C-C4EF8661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3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1BB1C-EEE8-CEA0-0AF2-527267F9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1556E-82DF-9D82-267D-33F09C58A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4F915-9D53-81E9-AAB3-DC92E899D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9900E-C0E2-4585-B1A1-D58D917C9D0D}" type="datetimeFigureOut">
              <a:rPr lang="en-GB" smtClean="0"/>
              <a:t>06/10/2023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AD125-0361-B673-3091-A031E5CF5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FEE51-1AD7-DBD7-B590-D6112520A1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EBBE-A146-4E8C-A91F-DCF942ED79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42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BE579-32DC-F3EA-6512-3A3E8F9C6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Usability Testing </a:t>
            </a:r>
            <a:b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</a:br>
            <a:r>
              <a:rPr lang="en-GB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Summary of key user pain points and delights  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4" name="Teardrop 3">
            <a:extLst>
              <a:ext uri="{FF2B5EF4-FFF2-40B4-BE49-F238E27FC236}">
                <a16:creationId xmlns:a16="http://schemas.microsoft.com/office/drawing/2014/main" id="{DCDE9F82-73EA-22B9-9055-71DB8854EF8D}"/>
              </a:ext>
            </a:extLst>
          </p:cNvPr>
          <p:cNvSpPr/>
          <p:nvPr/>
        </p:nvSpPr>
        <p:spPr>
          <a:xfrm flipH="1">
            <a:off x="390755" y="980901"/>
            <a:ext cx="328127" cy="32393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80C5869A-3962-C554-37DC-461ABF0C9F77}"/>
              </a:ext>
            </a:extLst>
          </p:cNvPr>
          <p:cNvSpPr/>
          <p:nvPr/>
        </p:nvSpPr>
        <p:spPr>
          <a:xfrm flipH="1">
            <a:off x="6288971" y="1039930"/>
            <a:ext cx="328127" cy="323934"/>
          </a:xfrm>
          <a:prstGeom prst="teardrop">
            <a:avLst/>
          </a:prstGeom>
          <a:solidFill>
            <a:srgbClr val="00A5AB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E4DB5C-5A82-A5E3-D268-11AA6788BE16}"/>
              </a:ext>
            </a:extLst>
          </p:cNvPr>
          <p:cNvSpPr txBox="1"/>
          <p:nvPr/>
        </p:nvSpPr>
        <p:spPr>
          <a:xfrm>
            <a:off x="838201" y="980901"/>
            <a:ext cx="495649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Usability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expect the search function to be easier than trying to search through sections, particularly when they expect information will comprehensive or hard to find.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expect that the search will support with spelling and prediction or suggested search phrases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do not scroll the home page and therefore do not explore main content.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do not reach the bottom of the page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with increased screen resolution more likely to use hamburger navigation menu or search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find the layout and aesthetic helpful and pleasant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found images used appropriately are helpful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want to be able to quickly accept or reject cookies and will avoid doing this if additional steps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expect that for certain topics it will take time to find and digest the content whilst some tasks should be quick, a couple of clicks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General navigation, use of buttons, return and breadcrumbs follow users mental model and scored high with users on usability.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The user journey is broken when naming conventions or information architecture do not follow users mental model.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The expanded menu is more challenging to read with increased screen resolution </a:t>
            </a: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1CDD47-045E-638A-375D-3DE49DB22C88}"/>
              </a:ext>
            </a:extLst>
          </p:cNvPr>
          <p:cNvSpPr txBox="1"/>
          <p:nvPr/>
        </p:nvSpPr>
        <p:spPr>
          <a:xfrm>
            <a:off x="6844748" y="1039930"/>
            <a:ext cx="49564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find layout easy to navigate on section pages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rely on subheadings to select correct section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headings do not align with actual content (variations across districts)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do not know what section some content would fall under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users do not know (or previously did not know) what ‘Local Offer’ 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naming conventions do not follow users mental model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Structure and content within some areas is very helpful and these users have a good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Some content does not match the title and expectation which leads users to become lost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Users expect internal pages or branded sites to open in the same window and external sites to open in new window</a:t>
            </a:r>
          </a:p>
          <a:p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85237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0E8A3C0-ABF2-D181-ABE7-2D39FD5C484E}"/>
              </a:ext>
            </a:extLst>
          </p:cNvPr>
          <p:cNvSpPr txBox="1"/>
          <p:nvPr/>
        </p:nvSpPr>
        <p:spPr>
          <a:xfrm>
            <a:off x="1079048" y="1167226"/>
            <a:ext cx="43334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Usability – Review: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Cookies – accept/reject impact on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Desktop search banner/ thread view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Search functions for accessibility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Visibility of search results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Layout on increased resolution (and impact on alignment)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Accessibility of hamburger navigation menu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Number of items on menu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Path from homepage to areas with potentially non familiar titles (such as ‘Local Offer’)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Screen state on return to section (expansion)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Use of images to ensure good match for all 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Longer term review of information architecture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Purple text on green button (LO)</a:t>
            </a:r>
          </a:p>
          <a:p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2" name="Teardrop 1">
            <a:extLst>
              <a:ext uri="{FF2B5EF4-FFF2-40B4-BE49-F238E27FC236}">
                <a16:creationId xmlns:a16="http://schemas.microsoft.com/office/drawing/2014/main" id="{B8FA6B5C-3196-4872-378C-404854F2CFE1}"/>
              </a:ext>
            </a:extLst>
          </p:cNvPr>
          <p:cNvSpPr/>
          <p:nvPr/>
        </p:nvSpPr>
        <p:spPr>
          <a:xfrm flipH="1">
            <a:off x="584947" y="1029102"/>
            <a:ext cx="328127" cy="323934"/>
          </a:xfrm>
          <a:prstGeom prst="teardrop">
            <a:avLst/>
          </a:prstGeom>
          <a:solidFill>
            <a:srgbClr val="E79DE0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ardrop 7">
            <a:extLst>
              <a:ext uri="{FF2B5EF4-FFF2-40B4-BE49-F238E27FC236}">
                <a16:creationId xmlns:a16="http://schemas.microsoft.com/office/drawing/2014/main" id="{1536A27A-D0BB-0080-2F97-71E63F8E2499}"/>
              </a:ext>
            </a:extLst>
          </p:cNvPr>
          <p:cNvSpPr/>
          <p:nvPr/>
        </p:nvSpPr>
        <p:spPr>
          <a:xfrm flipH="1">
            <a:off x="6652556" y="1029102"/>
            <a:ext cx="328127" cy="323934"/>
          </a:xfrm>
          <a:prstGeom prst="teardrop">
            <a:avLst/>
          </a:prstGeom>
          <a:solidFill>
            <a:srgbClr val="E79DE0"/>
          </a:solidFill>
          <a:ln>
            <a:solidFill>
              <a:srgbClr val="00A5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C058EE-8C27-9679-200B-22D3CDE7F41B}"/>
              </a:ext>
            </a:extLst>
          </p:cNvPr>
          <p:cNvSpPr txBox="1"/>
          <p:nvPr/>
        </p:nvSpPr>
        <p:spPr>
          <a:xfrm>
            <a:off x="4241651" y="318490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Key recommendations for review 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E4EE91-443D-C2C2-1923-0E1B67D94908}"/>
              </a:ext>
            </a:extLst>
          </p:cNvPr>
          <p:cNvSpPr txBox="1"/>
          <p:nvPr/>
        </p:nvSpPr>
        <p:spPr>
          <a:xfrm>
            <a:off x="7084292" y="1167226"/>
            <a:ext cx="43334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Content – Review: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Naming conventions to ensure they align with content (particularly when topic could be under one of 2/3 sections such as transport)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Subtext to ensure covers content contained within section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Links to internal (or SC branded) pages opening in a new window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Information is correct introduction to link (e.g. ‘find out eligibility and apply’ – school transport)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Structure of content pages to ensure consistency with good practice content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Longer term review of naming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52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d396678-c698-4451-b9ab-bac3c3310917}" enabled="1" method="Privileged" siteId="{b524f606-f77a-4aa2-8da2-fe70343b0cc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519</Words>
  <Application>Microsoft Office PowerPoint</Application>
  <PresentationFormat>Widescreen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Usability Testing  Summary of key user pain points and delights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Usability Testing  Summary of key user pain points and delights    </dc:title>
  <dc:creator>Naomi Goude</dc:creator>
  <cp:lastModifiedBy>Naomi Goude</cp:lastModifiedBy>
  <cp:revision>1</cp:revision>
  <dcterms:created xsi:type="dcterms:W3CDTF">2023-10-06T07:49:44Z</dcterms:created>
  <dcterms:modified xsi:type="dcterms:W3CDTF">2023-10-06T07:52:44Z</dcterms:modified>
</cp:coreProperties>
</file>