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  <p:sldId id="259" r:id="rId6"/>
    <p:sldId id="262" r:id="rId7"/>
    <p:sldId id="265" r:id="rId8"/>
    <p:sldId id="264" r:id="rId9"/>
    <p:sldId id="263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FFF8D0-EF72-41A2-AE7E-E3E7B4A3A663}" v="11" dt="2023-07-14T07:28:56.0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omi Goude" userId="26758d0c-68f3-4442-8be3-cc6bb7169d70" providerId="ADAL" clId="{0FFFF8D0-EF72-41A2-AE7E-E3E7B4A3A663}"/>
    <pc:docChg chg="undo custSel addSld delSld modSld">
      <pc:chgData name="Naomi Goude" userId="26758d0c-68f3-4442-8be3-cc6bb7169d70" providerId="ADAL" clId="{0FFFF8D0-EF72-41A2-AE7E-E3E7B4A3A663}" dt="2023-07-14T07:31:40.722" v="101" actId="1076"/>
      <pc:docMkLst>
        <pc:docMk/>
      </pc:docMkLst>
      <pc:sldChg chg="del">
        <pc:chgData name="Naomi Goude" userId="26758d0c-68f3-4442-8be3-cc6bb7169d70" providerId="ADAL" clId="{0FFFF8D0-EF72-41A2-AE7E-E3E7B4A3A663}" dt="2023-07-07T07:35:10.973" v="29" actId="47"/>
        <pc:sldMkLst>
          <pc:docMk/>
          <pc:sldMk cId="639943861" sldId="256"/>
        </pc:sldMkLst>
      </pc:sldChg>
      <pc:sldChg chg="addSp delSp modSp mod">
        <pc:chgData name="Naomi Goude" userId="26758d0c-68f3-4442-8be3-cc6bb7169d70" providerId="ADAL" clId="{0FFFF8D0-EF72-41A2-AE7E-E3E7B4A3A663}" dt="2023-07-06T08:58:44.339" v="22" actId="1076"/>
        <pc:sldMkLst>
          <pc:docMk/>
          <pc:sldMk cId="755244005" sldId="258"/>
        </pc:sldMkLst>
        <pc:picChg chg="del">
          <ac:chgData name="Naomi Goude" userId="26758d0c-68f3-4442-8be3-cc6bb7169d70" providerId="ADAL" clId="{0FFFF8D0-EF72-41A2-AE7E-E3E7B4A3A663}" dt="2023-07-06T08:58:32.238" v="16" actId="478"/>
          <ac:picMkLst>
            <pc:docMk/>
            <pc:sldMk cId="755244005" sldId="258"/>
            <ac:picMk id="5" creationId="{661D5B36-8C41-5A18-A555-D56243EA8BF0}"/>
          </ac:picMkLst>
        </pc:picChg>
        <pc:picChg chg="add mod">
          <ac:chgData name="Naomi Goude" userId="26758d0c-68f3-4442-8be3-cc6bb7169d70" providerId="ADAL" clId="{0FFFF8D0-EF72-41A2-AE7E-E3E7B4A3A663}" dt="2023-07-06T08:58:44.339" v="22" actId="1076"/>
          <ac:picMkLst>
            <pc:docMk/>
            <pc:sldMk cId="755244005" sldId="258"/>
            <ac:picMk id="7" creationId="{0674AEB6-AF8C-99F5-6CE6-C8938E90D48E}"/>
          </ac:picMkLst>
        </pc:picChg>
      </pc:sldChg>
      <pc:sldChg chg="addSp delSp modSp mod">
        <pc:chgData name="Naomi Goude" userId="26758d0c-68f3-4442-8be3-cc6bb7169d70" providerId="ADAL" clId="{0FFFF8D0-EF72-41A2-AE7E-E3E7B4A3A663}" dt="2023-07-06T09:00:52.374" v="28" actId="1076"/>
        <pc:sldMkLst>
          <pc:docMk/>
          <pc:sldMk cId="4079586039" sldId="260"/>
        </pc:sldMkLst>
        <pc:picChg chg="del">
          <ac:chgData name="Naomi Goude" userId="26758d0c-68f3-4442-8be3-cc6bb7169d70" providerId="ADAL" clId="{0FFFF8D0-EF72-41A2-AE7E-E3E7B4A3A663}" dt="2023-07-06T09:00:43.078" v="23" actId="478"/>
          <ac:picMkLst>
            <pc:docMk/>
            <pc:sldMk cId="4079586039" sldId="260"/>
            <ac:picMk id="4" creationId="{9DB64728-BC76-BEF9-E1A6-AFC9ED839F94}"/>
          </ac:picMkLst>
        </pc:picChg>
        <pc:picChg chg="add mod">
          <ac:chgData name="Naomi Goude" userId="26758d0c-68f3-4442-8be3-cc6bb7169d70" providerId="ADAL" clId="{0FFFF8D0-EF72-41A2-AE7E-E3E7B4A3A663}" dt="2023-07-06T09:00:52.374" v="28" actId="1076"/>
          <ac:picMkLst>
            <pc:docMk/>
            <pc:sldMk cId="4079586039" sldId="260"/>
            <ac:picMk id="6" creationId="{A96B5126-8D50-69D3-9BE3-211A203CF56E}"/>
          </ac:picMkLst>
        </pc:picChg>
      </pc:sldChg>
      <pc:sldChg chg="addSp delSp modSp mod">
        <pc:chgData name="Naomi Goude" userId="26758d0c-68f3-4442-8be3-cc6bb7169d70" providerId="ADAL" clId="{0FFFF8D0-EF72-41A2-AE7E-E3E7B4A3A663}" dt="2023-07-07T10:20:31.219" v="52" actId="1076"/>
        <pc:sldMkLst>
          <pc:docMk/>
          <pc:sldMk cId="2035268109" sldId="261"/>
        </pc:sldMkLst>
        <pc:picChg chg="add mod">
          <ac:chgData name="Naomi Goude" userId="26758d0c-68f3-4442-8be3-cc6bb7169d70" providerId="ADAL" clId="{0FFFF8D0-EF72-41A2-AE7E-E3E7B4A3A663}" dt="2023-07-07T10:20:31.219" v="52" actId="1076"/>
          <ac:picMkLst>
            <pc:docMk/>
            <pc:sldMk cId="2035268109" sldId="261"/>
            <ac:picMk id="4" creationId="{8980EC04-E5AC-3C75-E7CF-CCC7CF5FE212}"/>
          </ac:picMkLst>
        </pc:picChg>
        <pc:picChg chg="del">
          <ac:chgData name="Naomi Goude" userId="26758d0c-68f3-4442-8be3-cc6bb7169d70" providerId="ADAL" clId="{0FFFF8D0-EF72-41A2-AE7E-E3E7B4A3A663}" dt="2023-07-06T08:44:21.749" v="7" actId="478"/>
          <ac:picMkLst>
            <pc:docMk/>
            <pc:sldMk cId="2035268109" sldId="261"/>
            <ac:picMk id="8" creationId="{A3444FBB-9AEA-448C-3C30-4D5A8F0C1785}"/>
          </ac:picMkLst>
        </pc:picChg>
        <pc:picChg chg="add del mod">
          <ac:chgData name="Naomi Goude" userId="26758d0c-68f3-4442-8be3-cc6bb7169d70" providerId="ADAL" clId="{0FFFF8D0-EF72-41A2-AE7E-E3E7B4A3A663}" dt="2023-07-07T10:20:23.364" v="49" actId="478"/>
          <ac:picMkLst>
            <pc:docMk/>
            <pc:sldMk cId="2035268109" sldId="261"/>
            <ac:picMk id="10" creationId="{D1C797A4-8B11-BA64-1CBD-534D86E49166}"/>
          </ac:picMkLst>
        </pc:picChg>
      </pc:sldChg>
      <pc:sldChg chg="addSp delSp modSp mod">
        <pc:chgData name="Naomi Goude" userId="26758d0c-68f3-4442-8be3-cc6bb7169d70" providerId="ADAL" clId="{0FFFF8D0-EF72-41A2-AE7E-E3E7B4A3A663}" dt="2023-07-07T10:23:32.867" v="56" actId="1076"/>
        <pc:sldMkLst>
          <pc:docMk/>
          <pc:sldMk cId="1194416483" sldId="262"/>
        </pc:sldMkLst>
        <pc:picChg chg="add mod">
          <ac:chgData name="Naomi Goude" userId="26758d0c-68f3-4442-8be3-cc6bb7169d70" providerId="ADAL" clId="{0FFFF8D0-EF72-41A2-AE7E-E3E7B4A3A663}" dt="2023-07-07T10:23:32.867" v="56" actId="1076"/>
          <ac:picMkLst>
            <pc:docMk/>
            <pc:sldMk cId="1194416483" sldId="262"/>
            <ac:picMk id="3" creationId="{2CB0E174-85D0-5107-86C9-41249E50340C}"/>
          </ac:picMkLst>
        </pc:picChg>
        <pc:picChg chg="del">
          <ac:chgData name="Naomi Goude" userId="26758d0c-68f3-4442-8be3-cc6bb7169d70" providerId="ADAL" clId="{0FFFF8D0-EF72-41A2-AE7E-E3E7B4A3A663}" dt="2023-07-06T08:45:53.992" v="12" actId="478"/>
          <ac:picMkLst>
            <pc:docMk/>
            <pc:sldMk cId="1194416483" sldId="262"/>
            <ac:picMk id="8" creationId="{60E04CD6-2B6D-F501-8029-8B9CFDBC7A5D}"/>
          </ac:picMkLst>
        </pc:picChg>
        <pc:picChg chg="add del mod">
          <ac:chgData name="Naomi Goude" userId="26758d0c-68f3-4442-8be3-cc6bb7169d70" providerId="ADAL" clId="{0FFFF8D0-EF72-41A2-AE7E-E3E7B4A3A663}" dt="2023-07-07T10:23:25.837" v="53" actId="478"/>
          <ac:picMkLst>
            <pc:docMk/>
            <pc:sldMk cId="1194416483" sldId="262"/>
            <ac:picMk id="10" creationId="{9124F986-CC1C-E9D1-48A2-CA21759666E8}"/>
          </ac:picMkLst>
        </pc:picChg>
      </pc:sldChg>
      <pc:sldChg chg="addSp modSp mod">
        <pc:chgData name="Naomi Goude" userId="26758d0c-68f3-4442-8be3-cc6bb7169d70" providerId="ADAL" clId="{0FFFF8D0-EF72-41A2-AE7E-E3E7B4A3A663}" dt="2023-07-07T10:17:17.726" v="43" actId="1076"/>
        <pc:sldMkLst>
          <pc:docMk/>
          <pc:sldMk cId="2594013805" sldId="263"/>
        </pc:sldMkLst>
        <pc:spChg chg="mod">
          <ac:chgData name="Naomi Goude" userId="26758d0c-68f3-4442-8be3-cc6bb7169d70" providerId="ADAL" clId="{0FFFF8D0-EF72-41A2-AE7E-E3E7B4A3A663}" dt="2023-07-07T07:44:45.240" v="38" actId="20577"/>
          <ac:spMkLst>
            <pc:docMk/>
            <pc:sldMk cId="2594013805" sldId="263"/>
            <ac:spMk id="6" creationId="{A76B3A43-4BF0-1434-FF5D-FB61FC4875B3}"/>
          </ac:spMkLst>
        </pc:spChg>
        <pc:picChg chg="add mod">
          <ac:chgData name="Naomi Goude" userId="26758d0c-68f3-4442-8be3-cc6bb7169d70" providerId="ADAL" clId="{0FFFF8D0-EF72-41A2-AE7E-E3E7B4A3A663}" dt="2023-07-07T10:17:17.726" v="43" actId="1076"/>
          <ac:picMkLst>
            <pc:docMk/>
            <pc:sldMk cId="2594013805" sldId="263"/>
            <ac:picMk id="3" creationId="{36496000-3A57-33EA-D285-9E06BF59C2DF}"/>
          </ac:picMkLst>
        </pc:picChg>
      </pc:sldChg>
      <pc:sldChg chg="addSp delSp modSp mod">
        <pc:chgData name="Naomi Goude" userId="26758d0c-68f3-4442-8be3-cc6bb7169d70" providerId="ADAL" clId="{0FFFF8D0-EF72-41A2-AE7E-E3E7B4A3A663}" dt="2023-07-07T10:26:14.728" v="73" actId="14100"/>
        <pc:sldMkLst>
          <pc:docMk/>
          <pc:sldMk cId="1748518608" sldId="264"/>
        </pc:sldMkLst>
        <pc:spChg chg="add del mod">
          <ac:chgData name="Naomi Goude" userId="26758d0c-68f3-4442-8be3-cc6bb7169d70" providerId="ADAL" clId="{0FFFF8D0-EF72-41A2-AE7E-E3E7B4A3A663}" dt="2023-07-07T10:25:32.610" v="67" actId="478"/>
          <ac:spMkLst>
            <pc:docMk/>
            <pc:sldMk cId="1748518608" sldId="264"/>
            <ac:spMk id="5" creationId="{D23F16B1-97B7-7D40-1C51-D5B0AFE29CDF}"/>
          </ac:spMkLst>
        </pc:spChg>
        <pc:spChg chg="add del mod">
          <ac:chgData name="Naomi Goude" userId="26758d0c-68f3-4442-8be3-cc6bb7169d70" providerId="ADAL" clId="{0FFFF8D0-EF72-41A2-AE7E-E3E7B4A3A663}" dt="2023-07-07T10:25:43.485" v="69" actId="478"/>
          <ac:spMkLst>
            <pc:docMk/>
            <pc:sldMk cId="1748518608" sldId="264"/>
            <ac:spMk id="9" creationId="{63B31A2C-E7D2-B225-F597-A4661D79DEBB}"/>
          </ac:spMkLst>
        </pc:spChg>
        <pc:graphicFrameChg chg="add del mod">
          <ac:chgData name="Naomi Goude" userId="26758d0c-68f3-4442-8be3-cc6bb7169d70" providerId="ADAL" clId="{0FFFF8D0-EF72-41A2-AE7E-E3E7B4A3A663}" dt="2023-07-07T10:25:32.610" v="67" actId="478"/>
          <ac:graphicFrameMkLst>
            <pc:docMk/>
            <pc:sldMk cId="1748518608" sldId="264"/>
            <ac:graphicFrameMk id="4" creationId="{4876D931-9EDC-56BE-DE2C-C4F4F072C55A}"/>
          </ac:graphicFrameMkLst>
        </pc:graphicFrameChg>
        <pc:graphicFrameChg chg="add del mod">
          <ac:chgData name="Naomi Goude" userId="26758d0c-68f3-4442-8be3-cc6bb7169d70" providerId="ADAL" clId="{0FFFF8D0-EF72-41A2-AE7E-E3E7B4A3A663}" dt="2023-07-07T10:25:43.485" v="69" actId="478"/>
          <ac:graphicFrameMkLst>
            <pc:docMk/>
            <pc:sldMk cId="1748518608" sldId="264"/>
            <ac:graphicFrameMk id="7" creationId="{73B7D50B-E06B-96CC-ED6C-B40BD9DFF5E0}"/>
          </ac:graphicFrameMkLst>
        </pc:graphicFrameChg>
        <pc:picChg chg="add del mod">
          <ac:chgData name="Naomi Goude" userId="26758d0c-68f3-4442-8be3-cc6bb7169d70" providerId="ADAL" clId="{0FFFF8D0-EF72-41A2-AE7E-E3E7B4A3A663}" dt="2023-07-07T10:24:54.512" v="65" actId="478"/>
          <ac:picMkLst>
            <pc:docMk/>
            <pc:sldMk cId="1748518608" sldId="264"/>
            <ac:picMk id="3" creationId="{D8E76AC1-52D0-D894-CCB0-CE9F6078C43D}"/>
          </ac:picMkLst>
        </pc:picChg>
        <pc:picChg chg="del">
          <ac:chgData name="Naomi Goude" userId="26758d0c-68f3-4442-8be3-cc6bb7169d70" providerId="ADAL" clId="{0FFFF8D0-EF72-41A2-AE7E-E3E7B4A3A663}" dt="2023-07-06T08:39:18.422" v="0" actId="478"/>
          <ac:picMkLst>
            <pc:docMk/>
            <pc:sldMk cId="1748518608" sldId="264"/>
            <ac:picMk id="5" creationId="{7A6FD46E-CFD1-983B-CBC4-5C175151ED95}"/>
          </ac:picMkLst>
        </pc:picChg>
        <pc:picChg chg="add del mod">
          <ac:chgData name="Naomi Goude" userId="26758d0c-68f3-4442-8be3-cc6bb7169d70" providerId="ADAL" clId="{0FFFF8D0-EF72-41A2-AE7E-E3E7B4A3A663}" dt="2023-07-07T10:24:39.460" v="61" actId="478"/>
          <ac:picMkLst>
            <pc:docMk/>
            <pc:sldMk cId="1748518608" sldId="264"/>
            <ac:picMk id="8" creationId="{CCF77CAF-E53D-4E4E-EE55-0E87901646BB}"/>
          </ac:picMkLst>
        </pc:picChg>
        <pc:picChg chg="add mod">
          <ac:chgData name="Naomi Goude" userId="26758d0c-68f3-4442-8be3-cc6bb7169d70" providerId="ADAL" clId="{0FFFF8D0-EF72-41A2-AE7E-E3E7B4A3A663}" dt="2023-07-07T10:26:14.728" v="73" actId="14100"/>
          <ac:picMkLst>
            <pc:docMk/>
            <pc:sldMk cId="1748518608" sldId="264"/>
            <ac:picMk id="11" creationId="{326ACEBA-D5BA-EFAB-A06D-C185631DEE69}"/>
          </ac:picMkLst>
        </pc:picChg>
      </pc:sldChg>
      <pc:sldChg chg="addSp delSp modSp mod">
        <pc:chgData name="Naomi Goude" userId="26758d0c-68f3-4442-8be3-cc6bb7169d70" providerId="ADAL" clId="{0FFFF8D0-EF72-41A2-AE7E-E3E7B4A3A663}" dt="2023-07-07T10:24:15.059" v="60" actId="1076"/>
        <pc:sldMkLst>
          <pc:docMk/>
          <pc:sldMk cId="3309383296" sldId="265"/>
        </pc:sldMkLst>
        <pc:picChg chg="del">
          <ac:chgData name="Naomi Goude" userId="26758d0c-68f3-4442-8be3-cc6bb7169d70" providerId="ADAL" clId="{0FFFF8D0-EF72-41A2-AE7E-E3E7B4A3A663}" dt="2023-07-07T07:40:27.386" v="30" actId="478"/>
          <ac:picMkLst>
            <pc:docMk/>
            <pc:sldMk cId="3309383296" sldId="265"/>
            <ac:picMk id="3" creationId="{653AF299-3630-6C98-28DE-B8FB09F9D825}"/>
          </ac:picMkLst>
        </pc:picChg>
        <pc:picChg chg="add del mod">
          <ac:chgData name="Naomi Goude" userId="26758d0c-68f3-4442-8be3-cc6bb7169d70" providerId="ADAL" clId="{0FFFF8D0-EF72-41A2-AE7E-E3E7B4A3A663}" dt="2023-07-07T10:24:05.830" v="57" actId="478"/>
          <ac:picMkLst>
            <pc:docMk/>
            <pc:sldMk cId="3309383296" sldId="265"/>
            <ac:picMk id="4" creationId="{BF9C45CC-F2AD-B288-FCC7-AAA802201D19}"/>
          </ac:picMkLst>
        </pc:picChg>
        <pc:picChg chg="add mod">
          <ac:chgData name="Naomi Goude" userId="26758d0c-68f3-4442-8be3-cc6bb7169d70" providerId="ADAL" clId="{0FFFF8D0-EF72-41A2-AE7E-E3E7B4A3A663}" dt="2023-07-07T10:24:15.059" v="60" actId="1076"/>
          <ac:picMkLst>
            <pc:docMk/>
            <pc:sldMk cId="3309383296" sldId="265"/>
            <ac:picMk id="7" creationId="{B9654D1D-946C-C189-6F7F-06D34D7098F6}"/>
          </ac:picMkLst>
        </pc:picChg>
      </pc:sldChg>
      <pc:sldChg chg="addSp modSp mod">
        <pc:chgData name="Naomi Goude" userId="26758d0c-68f3-4442-8be3-cc6bb7169d70" providerId="ADAL" clId="{0FFFF8D0-EF72-41A2-AE7E-E3E7B4A3A663}" dt="2023-07-14T07:28:51.161" v="90" actId="1076"/>
        <pc:sldMkLst>
          <pc:docMk/>
          <pc:sldMk cId="2377529081" sldId="266"/>
        </pc:sldMkLst>
        <pc:spChg chg="mod">
          <ac:chgData name="Naomi Goude" userId="26758d0c-68f3-4442-8be3-cc6bb7169d70" providerId="ADAL" clId="{0FFFF8D0-EF72-41A2-AE7E-E3E7B4A3A663}" dt="2023-07-14T07:28:51.161" v="90" actId="1076"/>
          <ac:spMkLst>
            <pc:docMk/>
            <pc:sldMk cId="2377529081" sldId="266"/>
            <ac:spMk id="6" creationId="{A76B3A43-4BF0-1434-FF5D-FB61FC4875B3}"/>
          </ac:spMkLst>
        </pc:spChg>
        <pc:picChg chg="add mod">
          <ac:chgData name="Naomi Goude" userId="26758d0c-68f3-4442-8be3-cc6bb7169d70" providerId="ADAL" clId="{0FFFF8D0-EF72-41A2-AE7E-E3E7B4A3A663}" dt="2023-07-07T10:17:48.903" v="47" actId="14100"/>
          <ac:picMkLst>
            <pc:docMk/>
            <pc:sldMk cId="2377529081" sldId="266"/>
            <ac:picMk id="3" creationId="{558137B0-E574-97AA-9639-341C306B7425}"/>
          </ac:picMkLst>
        </pc:picChg>
      </pc:sldChg>
      <pc:sldChg chg="del">
        <pc:chgData name="Naomi Goude" userId="26758d0c-68f3-4442-8be3-cc6bb7169d70" providerId="ADAL" clId="{0FFFF8D0-EF72-41A2-AE7E-E3E7B4A3A663}" dt="2023-07-07T10:26:22.655" v="74" actId="47"/>
        <pc:sldMkLst>
          <pc:docMk/>
          <pc:sldMk cId="414455817" sldId="267"/>
        </pc:sldMkLst>
      </pc:sldChg>
      <pc:sldChg chg="addSp delSp modSp new mod">
        <pc:chgData name="Naomi Goude" userId="26758d0c-68f3-4442-8be3-cc6bb7169d70" providerId="ADAL" clId="{0FFFF8D0-EF72-41A2-AE7E-E3E7B4A3A663}" dt="2023-07-14T07:31:40.722" v="101" actId="1076"/>
        <pc:sldMkLst>
          <pc:docMk/>
          <pc:sldMk cId="3220169689" sldId="267"/>
        </pc:sldMkLst>
        <pc:spChg chg="add del mod">
          <ac:chgData name="Naomi Goude" userId="26758d0c-68f3-4442-8be3-cc6bb7169d70" providerId="ADAL" clId="{0FFFF8D0-EF72-41A2-AE7E-E3E7B4A3A663}" dt="2023-07-14T07:27:53.488" v="78"/>
          <ac:spMkLst>
            <pc:docMk/>
            <pc:sldMk cId="3220169689" sldId="267"/>
            <ac:spMk id="3" creationId="{C96608DC-A255-159B-EE88-B3F5B2F809C4}"/>
          </ac:spMkLst>
        </pc:spChg>
        <pc:spChg chg="add del mod">
          <ac:chgData name="Naomi Goude" userId="26758d0c-68f3-4442-8be3-cc6bb7169d70" providerId="ADAL" clId="{0FFFF8D0-EF72-41A2-AE7E-E3E7B4A3A663}" dt="2023-07-14T07:27:57.953" v="80"/>
          <ac:spMkLst>
            <pc:docMk/>
            <pc:sldMk cId="3220169689" sldId="267"/>
            <ac:spMk id="5" creationId="{8520E799-23B2-78B7-8775-C92EF8ACE3D1}"/>
          </ac:spMkLst>
        </pc:spChg>
        <pc:spChg chg="add del mod">
          <ac:chgData name="Naomi Goude" userId="26758d0c-68f3-4442-8be3-cc6bb7169d70" providerId="ADAL" clId="{0FFFF8D0-EF72-41A2-AE7E-E3E7B4A3A663}" dt="2023-07-14T07:28:04.451" v="82"/>
          <ac:spMkLst>
            <pc:docMk/>
            <pc:sldMk cId="3220169689" sldId="267"/>
            <ac:spMk id="7" creationId="{6EFE93E4-9F3D-0FB8-3776-3B9B6898089D}"/>
          </ac:spMkLst>
        </pc:spChg>
        <pc:spChg chg="add mod">
          <ac:chgData name="Naomi Goude" userId="26758d0c-68f3-4442-8be3-cc6bb7169d70" providerId="ADAL" clId="{0FFFF8D0-EF72-41A2-AE7E-E3E7B4A3A663}" dt="2023-07-14T07:28:59.644" v="94" actId="20577"/>
          <ac:spMkLst>
            <pc:docMk/>
            <pc:sldMk cId="3220169689" sldId="267"/>
            <ac:spMk id="12" creationId="{BE1E9D2C-9592-DB5E-78FB-E281D37A8DC6}"/>
          </ac:spMkLst>
        </pc:spChg>
        <pc:graphicFrameChg chg="add del mod">
          <ac:chgData name="Naomi Goude" userId="26758d0c-68f3-4442-8be3-cc6bb7169d70" providerId="ADAL" clId="{0FFFF8D0-EF72-41A2-AE7E-E3E7B4A3A663}" dt="2023-07-14T07:27:53.488" v="78"/>
          <ac:graphicFrameMkLst>
            <pc:docMk/>
            <pc:sldMk cId="3220169689" sldId="267"/>
            <ac:graphicFrameMk id="2" creationId="{CB5EA039-1FF7-91F2-2C9B-8C0090B67D0A}"/>
          </ac:graphicFrameMkLst>
        </pc:graphicFrameChg>
        <pc:graphicFrameChg chg="add del mod">
          <ac:chgData name="Naomi Goude" userId="26758d0c-68f3-4442-8be3-cc6bb7169d70" providerId="ADAL" clId="{0FFFF8D0-EF72-41A2-AE7E-E3E7B4A3A663}" dt="2023-07-14T07:27:57.953" v="80"/>
          <ac:graphicFrameMkLst>
            <pc:docMk/>
            <pc:sldMk cId="3220169689" sldId="267"/>
            <ac:graphicFrameMk id="4" creationId="{C80EAC14-619D-E498-D7C6-0A852E19D675}"/>
          </ac:graphicFrameMkLst>
        </pc:graphicFrameChg>
        <pc:graphicFrameChg chg="add del mod">
          <ac:chgData name="Naomi Goude" userId="26758d0c-68f3-4442-8be3-cc6bb7169d70" providerId="ADAL" clId="{0FFFF8D0-EF72-41A2-AE7E-E3E7B4A3A663}" dt="2023-07-14T07:28:04.451" v="82"/>
          <ac:graphicFrameMkLst>
            <pc:docMk/>
            <pc:sldMk cId="3220169689" sldId="267"/>
            <ac:graphicFrameMk id="6" creationId="{7648F5E9-A9CD-879A-DD35-6BA3584F4D55}"/>
          </ac:graphicFrameMkLst>
        </pc:graphicFrameChg>
        <pc:picChg chg="add mod">
          <ac:chgData name="Naomi Goude" userId="26758d0c-68f3-4442-8be3-cc6bb7169d70" providerId="ADAL" clId="{0FFFF8D0-EF72-41A2-AE7E-E3E7B4A3A663}" dt="2023-07-14T07:31:40.722" v="101" actId="1076"/>
          <ac:picMkLst>
            <pc:docMk/>
            <pc:sldMk cId="3220169689" sldId="267"/>
            <ac:picMk id="3" creationId="{83569BCF-B945-C414-E720-7813E0466CE6}"/>
          </ac:picMkLst>
        </pc:picChg>
        <pc:picChg chg="add del mod">
          <ac:chgData name="Naomi Goude" userId="26758d0c-68f3-4442-8be3-cc6bb7169d70" providerId="ADAL" clId="{0FFFF8D0-EF72-41A2-AE7E-E3E7B4A3A663}" dt="2023-07-14T07:31:26.589" v="95" actId="478"/>
          <ac:picMkLst>
            <pc:docMk/>
            <pc:sldMk cId="3220169689" sldId="267"/>
            <ac:picMk id="9" creationId="{FB84E116-167D-13F9-4F7D-5F96A9439B3E}"/>
          </ac:picMkLst>
        </pc:picChg>
        <pc:picChg chg="add del">
          <ac:chgData name="Naomi Goude" userId="26758d0c-68f3-4442-8be3-cc6bb7169d70" providerId="ADAL" clId="{0FFFF8D0-EF72-41A2-AE7E-E3E7B4A3A663}" dt="2023-07-14T07:28:42.160" v="87" actId="22"/>
          <ac:picMkLst>
            <pc:docMk/>
            <pc:sldMk cId="3220169689" sldId="267"/>
            <ac:picMk id="11" creationId="{836FC889-00B4-CC5E-ADA5-5B2B66A452CA}"/>
          </ac:picMkLst>
        </pc:picChg>
      </pc:sldChg>
      <pc:sldChg chg="del">
        <pc:chgData name="Naomi Goude" userId="26758d0c-68f3-4442-8be3-cc6bb7169d70" providerId="ADAL" clId="{0FFFF8D0-EF72-41A2-AE7E-E3E7B4A3A663}" dt="2023-07-07T10:26:24.253" v="75" actId="47"/>
        <pc:sldMkLst>
          <pc:docMk/>
          <pc:sldMk cId="3365329990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65294-CEF1-F738-6A4D-2EC0C39274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69A9A3-46C9-4C2C-8A71-293934483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C8F75-EE69-B640-C34A-BD9E32DE6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A1FB1-3FCF-4B37-B0CA-45386D607230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7357F-F271-8D8F-1C40-F0BDF6BAD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896CA-B091-F2D9-44D3-59732B68F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85A1-C9C3-47D0-B72B-CE418FC70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78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3C7C9-C5DC-D9B6-CF8D-FB09BBEF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FC3CA1-9742-5D24-46D0-81B82F1BF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CFBF9-0F18-46ED-9CC2-43C10CFEA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A1FB1-3FCF-4B37-B0CA-45386D607230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F893A-995B-6F6B-E37E-429D2F436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ABFDA-E24C-1A4B-676D-EBA75D3B5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85A1-C9C3-47D0-B72B-CE418FC70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925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64F5BD-37FE-7906-CB0F-DA110D03A1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A6FCDE-6209-56DE-2406-45973E91F3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D6983-2E87-B621-8EE9-AFC5976BB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A1FB1-3FCF-4B37-B0CA-45386D607230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C5149-4C6A-5791-8F38-BFC297CD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5C84F-D7CE-5251-6ED1-345B328D4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85A1-C9C3-47D0-B72B-CE418FC70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03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6B1FD-CCD8-4DC4-05A0-78B8A6DA7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3F465-BDB0-1599-B938-572B63367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C0A12-BA33-B167-A273-DC7E0486F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A1FB1-3FCF-4B37-B0CA-45386D607230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7EF31-9441-DEAE-A462-8DC6ABEA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4DFED-A9E6-1D11-5AD7-FD457637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85A1-C9C3-47D0-B72B-CE418FC70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22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7B264-7F3D-6616-AB9F-633977568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2C42A-710D-4ED6-4D29-257E803C4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81E59-A576-8A82-3BFD-48706ED28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A1FB1-3FCF-4B37-B0CA-45386D607230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8BEAE-094C-37E5-224F-192F78F8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4BB7C-313D-D8EF-7413-7F79AA11C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85A1-C9C3-47D0-B72B-CE418FC70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10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BBB03-24FD-7829-9BD8-64F52919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ED9F8-4ABA-28ED-9A4E-020958C34F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D5CDA-4FA9-E1B1-18FF-890AFAB97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EBFF4D-FEE9-7D80-4231-DCDB97036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A1FB1-3FCF-4B37-B0CA-45386D607230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331A5-8F51-C138-9B5F-1BBA75A64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024AB5-40BB-A656-9EEC-05B57182A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85A1-C9C3-47D0-B72B-CE418FC70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03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9E694-729B-19D9-811F-CCD8B8CF2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BF5A5-9A73-4466-B173-0915713F5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37C4E-4143-B059-D056-68B04F4D0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30A36C-6D54-2D8D-8A2D-2905C1DA1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DDF953-5B39-1495-DCE7-F9F1C0FA84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FE81E0-FF4A-2CD1-B4BB-224ADEBC5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A1FB1-3FCF-4B37-B0CA-45386D607230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A9837B-8186-AD18-A345-9A7070AF0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68C94D-0118-FB4D-54F1-D23EE8E57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85A1-C9C3-47D0-B72B-CE418FC70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84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A0BE0-E4F9-8159-66B4-AA28106F4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3ED1-766E-D805-823F-ADF1AF627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A1FB1-3FCF-4B37-B0CA-45386D607230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D75329-4797-4291-8EEF-D204D8448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5F3E94-FC38-CD71-1016-5C9F7CD34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85A1-C9C3-47D0-B72B-CE418FC70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6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592798-D40C-EECF-DC49-37F233EBA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A1FB1-3FCF-4B37-B0CA-45386D607230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54CF53-8506-6682-2229-967B4035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8AEE1F-A46D-5566-A583-4694BFFD6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85A1-C9C3-47D0-B72B-CE418FC70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98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BEEC2-CC33-E6C2-906B-E81AF5B9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784EE-0F44-A18D-3413-9B39CDCA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C94DD7-2251-1B96-1650-98E96EA90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D1143-FE36-CF8A-5651-0A64A6204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A1FB1-3FCF-4B37-B0CA-45386D607230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F72C7F-1AB8-AB48-ADBD-56038DBB8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72073-5691-7930-DB4E-88EF9642C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85A1-C9C3-47D0-B72B-CE418FC70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3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93983-10FC-A582-B7BC-89E370A03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FC765A-0079-C3B9-B682-544E42BC66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D882FC-6202-D62D-72E5-DB3205244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83E3D5-5FD8-74AE-2324-12860C7AF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A1FB1-3FCF-4B37-B0CA-45386D607230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9BF247-5596-6F09-D1B3-C5BAC54A9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583D-C067-A379-DC24-FBE5DBD6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985A1-C9C3-47D0-B72B-CE418FC70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60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01E9B1-C960-7E75-CA5F-4F90EA774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3F9E8E-CE1B-EEF0-510E-5BE1335FA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BB095-13E3-A3C2-1FC0-A15408A5A0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A1FB1-3FCF-4B37-B0CA-45386D607230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DB3DC-053C-FBDF-EE0F-02DF54CE8A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F11C1-1968-9941-144C-67E8A94B18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985A1-C9C3-47D0-B72B-CE418FC70E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37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BB31F0-81B9-58F0-35B9-2EE72E01B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763" y="1146255"/>
            <a:ext cx="11702473" cy="508367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EB6A547-CE28-0873-A61D-995327E1DE91}"/>
              </a:ext>
            </a:extLst>
          </p:cNvPr>
          <p:cNvSpPr txBox="1"/>
          <p:nvPr/>
        </p:nvSpPr>
        <p:spPr>
          <a:xfrm>
            <a:off x="600364" y="628073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Microsoft New Tai Lue" panose="020B0502040204020203" pitchFamily="34" charset="0"/>
                <a:cs typeface="Microsoft New Tai Lue" panose="020B0502040204020203" pitchFamily="34" charset="0"/>
              </a:rPr>
              <a:t>Michaela </a:t>
            </a:r>
          </a:p>
        </p:txBody>
      </p:sp>
    </p:spTree>
    <p:extLst>
      <p:ext uri="{BB962C8B-B14F-4D97-AF65-F5344CB8AC3E}">
        <p14:creationId xmlns:p14="http://schemas.microsoft.com/office/powerpoint/2010/main" val="1717387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76B3A43-4BF0-1434-FF5D-FB61FC4875B3}"/>
              </a:ext>
            </a:extLst>
          </p:cNvPr>
          <p:cNvSpPr txBox="1"/>
          <p:nvPr/>
        </p:nvSpPr>
        <p:spPr>
          <a:xfrm>
            <a:off x="600364" y="602194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Microsoft New Tai Lue" panose="020B0502040204020203" pitchFamily="34" charset="0"/>
                <a:cs typeface="Microsoft New Tai Lue" panose="020B0502040204020203" pitchFamily="34" charset="0"/>
              </a:rPr>
              <a:t>Harriet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8137B0-E574-97AA-9639-341C306B7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214" y="1102889"/>
            <a:ext cx="11136086" cy="528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529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E1E9D2C-9592-DB5E-78FB-E281D37A8DC6}"/>
              </a:ext>
            </a:extLst>
          </p:cNvPr>
          <p:cNvSpPr txBox="1"/>
          <p:nvPr/>
        </p:nvSpPr>
        <p:spPr>
          <a:xfrm>
            <a:off x="600364" y="60219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>
                <a:solidFill>
                  <a:srgbClr val="002060"/>
                </a:solidFill>
                <a:latin typeface="Microsoft New Tai Lue" panose="020B0502040204020203" pitchFamily="34" charset="0"/>
                <a:cs typeface="Microsoft New Tai Lue" panose="020B0502040204020203" pitchFamily="34" charset="0"/>
              </a:rPr>
              <a:t>Dan</a:t>
            </a:r>
            <a:endParaRPr lang="en-GB" b="1" dirty="0">
              <a:solidFill>
                <a:srgbClr val="002060"/>
              </a:solidFill>
              <a:latin typeface="Microsoft New Tai Lue" panose="020B0502040204020203" pitchFamily="34" charset="0"/>
              <a:cs typeface="Microsoft New Tai Lue" panose="020B05020402040202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569BCF-B945-C414-E720-7813E0466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579" y="1123373"/>
            <a:ext cx="11348841" cy="534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169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8EC7FD-416F-78AD-0D5C-9CB0DB4DB0F2}"/>
              </a:ext>
            </a:extLst>
          </p:cNvPr>
          <p:cNvSpPr txBox="1"/>
          <p:nvPr/>
        </p:nvSpPr>
        <p:spPr>
          <a:xfrm>
            <a:off x="600364" y="628073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Microsoft New Tai Lue" panose="020B0502040204020203" pitchFamily="34" charset="0"/>
                <a:cs typeface="Microsoft New Tai Lue" panose="020B0502040204020203" pitchFamily="34" charset="0"/>
              </a:rPr>
              <a:t>Sebastian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74AEB6-AF8C-99F5-6CE6-C8938E90D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5" y="1150588"/>
            <a:ext cx="11331070" cy="495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244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8EC7FD-416F-78AD-0D5C-9CB0DB4DB0F2}"/>
              </a:ext>
            </a:extLst>
          </p:cNvPr>
          <p:cNvSpPr txBox="1"/>
          <p:nvPr/>
        </p:nvSpPr>
        <p:spPr>
          <a:xfrm>
            <a:off x="600364" y="628073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Microsoft New Tai Lue" panose="020B0502040204020203" pitchFamily="34" charset="0"/>
                <a:cs typeface="Microsoft New Tai Lue" panose="020B0502040204020203" pitchFamily="34" charset="0"/>
              </a:rPr>
              <a:t>Mark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80EC04-E5AC-3C75-E7CF-CCC7CF5FE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" y="1067131"/>
            <a:ext cx="11163300" cy="529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26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8EC7FD-416F-78AD-0D5C-9CB0DB4DB0F2}"/>
              </a:ext>
            </a:extLst>
          </p:cNvPr>
          <p:cNvSpPr txBox="1"/>
          <p:nvPr/>
        </p:nvSpPr>
        <p:spPr>
          <a:xfrm>
            <a:off x="600364" y="628073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Microsoft New Tai Lue" panose="020B0502040204020203" pitchFamily="34" charset="0"/>
                <a:cs typeface="Microsoft New Tai Lue" panose="020B0502040204020203" pitchFamily="34" charset="0"/>
              </a:rPr>
              <a:t>Hannah 1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6B5126-8D50-69D3-9BE3-211A203CF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722" y="1194012"/>
            <a:ext cx="11230555" cy="5198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586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8EC7FD-416F-78AD-0D5C-9CB0DB4DB0F2}"/>
              </a:ext>
            </a:extLst>
          </p:cNvPr>
          <p:cNvSpPr txBox="1"/>
          <p:nvPr/>
        </p:nvSpPr>
        <p:spPr>
          <a:xfrm>
            <a:off x="600364" y="628073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Microsoft New Tai Lue" panose="020B0502040204020203" pitchFamily="34" charset="0"/>
                <a:cs typeface="Microsoft New Tai Lue" panose="020B0502040204020203" pitchFamily="34" charset="0"/>
              </a:rPr>
              <a:t>Hannah 2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68DB8B-6825-9467-A577-2663324AA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82" y="1139030"/>
            <a:ext cx="11591636" cy="5161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427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76B3A43-4BF0-1434-FF5D-FB61FC4875B3}"/>
              </a:ext>
            </a:extLst>
          </p:cNvPr>
          <p:cNvSpPr txBox="1"/>
          <p:nvPr/>
        </p:nvSpPr>
        <p:spPr>
          <a:xfrm>
            <a:off x="600364" y="628073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Microsoft New Tai Lue" panose="020B0502040204020203" pitchFamily="34" charset="0"/>
                <a:cs typeface="Microsoft New Tai Lue" panose="020B0502040204020203" pitchFamily="34" charset="0"/>
              </a:rPr>
              <a:t>Sam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B0E174-85D0-5107-86C9-41249E503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572" y="1118236"/>
            <a:ext cx="11400064" cy="511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416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76B3A43-4BF0-1434-FF5D-FB61FC4875B3}"/>
              </a:ext>
            </a:extLst>
          </p:cNvPr>
          <p:cNvSpPr txBox="1"/>
          <p:nvPr/>
        </p:nvSpPr>
        <p:spPr>
          <a:xfrm>
            <a:off x="600364" y="628073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Microsoft New Tai Lue" panose="020B0502040204020203" pitchFamily="34" charset="0"/>
                <a:cs typeface="Microsoft New Tai Lue" panose="020B0502040204020203" pitchFamily="34" charset="0"/>
              </a:rPr>
              <a:t>Lisa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654D1D-946C-C189-6F7F-06D34D709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339" y="1102967"/>
            <a:ext cx="11661321" cy="512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383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76B3A43-4BF0-1434-FF5D-FB61FC4875B3}"/>
              </a:ext>
            </a:extLst>
          </p:cNvPr>
          <p:cNvSpPr txBox="1"/>
          <p:nvPr/>
        </p:nvSpPr>
        <p:spPr>
          <a:xfrm>
            <a:off x="608529" y="64634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Microsoft New Tai Lue" panose="020B0502040204020203" pitchFamily="34" charset="0"/>
                <a:cs typeface="Microsoft New Tai Lue" panose="020B0502040204020203" pitchFamily="34" charset="0"/>
              </a:rPr>
              <a:t>Sophie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26ACEBA-D5BA-EFAB-A06D-C185631DE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228" y="1178896"/>
            <a:ext cx="11471966" cy="503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518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76B3A43-4BF0-1434-FF5D-FB61FC4875B3}"/>
              </a:ext>
            </a:extLst>
          </p:cNvPr>
          <p:cNvSpPr txBox="1"/>
          <p:nvPr/>
        </p:nvSpPr>
        <p:spPr>
          <a:xfrm>
            <a:off x="600364" y="628073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Microsoft New Tai Lue" panose="020B0502040204020203" pitchFamily="34" charset="0"/>
                <a:cs typeface="Microsoft New Tai Lue" panose="020B0502040204020203" pitchFamily="34" charset="0"/>
              </a:rPr>
              <a:t>Amber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496000-3A57-33EA-D285-9E06BF59C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661" y="1063566"/>
            <a:ext cx="11262678" cy="529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013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d396678-c698-4451-b9ab-bac3c3310917}" enabled="1" method="Privileged" siteId="{b524f606-f77a-4aa2-8da2-fe70343b0cce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13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Microsoft New Tai Lue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Naomi Goude</dc:creator>
  <cp:lastModifiedBy>Naomi Goude</cp:lastModifiedBy>
  <cp:revision>1</cp:revision>
  <dcterms:created xsi:type="dcterms:W3CDTF">2023-07-06T07:53:21Z</dcterms:created>
  <dcterms:modified xsi:type="dcterms:W3CDTF">2023-07-14T07:31:40Z</dcterms:modified>
</cp:coreProperties>
</file>